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рамова Ольга Викторовна" initials="ХОВ" lastIdx="2" clrIdx="0">
    <p:extLst>
      <p:ext uri="{19B8F6BF-5375-455C-9EA6-DF929625EA0E}">
        <p15:presenceInfo xmlns:p15="http://schemas.microsoft.com/office/powerpoint/2012/main" userId="Храмова Ольга Викто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702" y="8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083930068376239E-2"/>
          <c:y val="0.42845189822071394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909042303380433"/>
                  <c:y val="-0.13371399981060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798468099504092"/>
                  <c:y val="1.62879082329962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4731898475926918E-2"/>
                  <c:y val="6.01828047110303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394759803650717"/>
                  <c:y val="-0.1515228456058950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4758946772182887E-3"/>
                  <c:y val="3.65929981826362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2011516447487976"/>
                  <c:y val="3.25445429417917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3728</c:v>
                </c:pt>
                <c:pt idx="1">
                  <c:v>77</c:v>
                </c:pt>
                <c:pt idx="2">
                  <c:v>1711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6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9/1/2021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2021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2021 года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27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(информации), касающихся деятельности Участников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 своевременно в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сроки, установленные НК РФ. По данным требованиям подготовлены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5 516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7940560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46152846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традиционно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 квартал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2021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013612"/>
              </p:ext>
            </p:extLst>
          </p:nvPr>
        </p:nvGraphicFramePr>
        <p:xfrm>
          <a:off x="395288" y="1556792"/>
          <a:ext cx="8064500" cy="2269458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Перечень лиц, участвующих при заключении сделок, с их персональными данными (ФИО,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должность, телефон)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№7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 г.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Москве, ИФНС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 Нижегородскому району г. Нижнего Новгорода, МИФНС №8 по Волгоградской области, МИФНС № 20 по Иркутской области, Межрегиональная инспекция ФНС по крупнейшим налогоплательщикам № 6.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 конечном бенефициаре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№ 3 по г.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Москве.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453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налоговые органы преимущественно использовали типовые запросы для истребования документов,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н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алоговые органы ежеквартально в запросах расширяют перечень документов, и частоту запроса документов, подтверждающих деятельность посредника (штатное расписание, заработная плата сотрудников, доверенности на лиц, подписывающих документы, перечень лиц, участвующих при заключении сделок, с их персональными данными, подтверждение наличия у посредника основных средств на балансе, деловая переписка). 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58898</TotalTime>
  <Words>591</Words>
  <Application>Microsoft Office PowerPoint</Application>
  <PresentationFormat>Экран 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 квартал 2021 года в адрес АО «ЦФР» от налоговых органов поступило 27 требований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5 516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546</cp:revision>
  <cp:lastPrinted>2020-02-05T13:34:23Z</cp:lastPrinted>
  <dcterms:created xsi:type="dcterms:W3CDTF">2012-04-22T12:21:34Z</dcterms:created>
  <dcterms:modified xsi:type="dcterms:W3CDTF">2021-09-02T12:14:26Z</dcterms:modified>
</cp:coreProperties>
</file>