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1" d="100"/>
          <a:sy n="101" d="100"/>
        </p:scale>
        <p:origin x="204" y="84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6685387229701757"/>
                  <c:y val="-0.1265341023926866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612736211128061"/>
                  <c:y val="4.1417549195724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564038339174435E-2"/>
                  <c:y val="-1.52061181771540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0570314713756785"/>
                  <c:y val="-5.87554856919130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1192378981419624"/>
                  <c:y val="-8.21492225072606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9891844200572217"/>
                  <c:y val="-6.7644205765308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1797</c:v>
                </c:pt>
                <c:pt idx="1">
                  <c:v>2275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8/24/2020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8/24/2020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2020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исполнены своевременно в сроки, установленные НК РФ. По данным требованиям подготовлены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4 072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949244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73930468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en-US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</a:t>
            </a:r>
            <a:endParaRPr lang="en-US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en-US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несмотря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 меры, принятые Правительством РФ для недопущения распространения </a:t>
            </a:r>
            <a:r>
              <a:rPr lang="en-US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COVID-19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количество требований о представлении документов (информации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) во 2 квартале 2020 года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сравнению с 1 кварталом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сократилось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незначительно, а объем запрошенных по данным требованиям документов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увеличился.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302672"/>
              </p:ext>
            </p:extLst>
          </p:nvPr>
        </p:nvGraphicFramePr>
        <p:xfrm>
          <a:off x="395288" y="1556792"/>
          <a:ext cx="8064500" cy="2780888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о налоговых льготах, применяемых АО «ЦФР», информации об его учредителях, ценных бумагах, расшифровка финансовых вложений и другой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подобной информации, напрямую не подтверждающей ни реальность  взаимоотношения АО «ЦФР» с проверяемым контрагентом, ни реальность деятельности АО «ЦФР» как посредника.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№3 по г. Москве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«ЦФР»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по г. Волжскому Волгоградской области, ИФНС по Нижегородскому району г. Нижнего Новгорода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398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налоговые органы преимущественно использовали типовые запросы для истребования документов,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требований в связи с проведением выездных проверок за анализируемый период в АО «ЦФР» не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поступало.</a:t>
            </a: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46505</TotalTime>
  <Words>572</Words>
  <Application>Microsoft Office PowerPoint</Application>
  <PresentationFormat>Экран (4:3)</PresentationFormat>
  <Paragraphs>72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 квартал 2020 год в адрес АО «ЦФР» от налоговых органов поступило 28 требований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4 072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508</cp:revision>
  <cp:lastPrinted>2020-02-05T13:34:23Z</cp:lastPrinted>
  <dcterms:created xsi:type="dcterms:W3CDTF">2012-04-22T12:21:34Z</dcterms:created>
  <dcterms:modified xsi:type="dcterms:W3CDTF">2020-08-24T14:53:56Z</dcterms:modified>
</cp:coreProperties>
</file>