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702" y="8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0651815202351254"/>
                  <c:y val="-0.2019230252808710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412837967497826E-3"/>
                  <c:y val="1.26979595240349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564038339174435E-2"/>
                  <c:y val="-1.52061181771540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446583226395878"/>
                  <c:y val="2.28797910323910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867904491727733E-3"/>
                  <c:y val="-3.019950095543076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9891844200572217"/>
                  <c:y val="-6.7644205765308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2542</c:v>
                </c:pt>
                <c:pt idx="1">
                  <c:v>2902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2/5/2020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2/5/2020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2019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35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исполнены своевременно в сроки, установленные НК РФ.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5 444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копии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8752148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17271936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4 квартал 2019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381005"/>
              </p:ext>
            </p:extLst>
          </p:nvPr>
        </p:nvGraphicFramePr>
        <p:xfrm>
          <a:off x="395288" y="1556792"/>
          <a:ext cx="8064500" cy="1388733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Подтверждение реальности взаимодействия АО «ЦФР» не напрямую с участником ОРЭМ, а с его управляющей организацией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ИФНС №9 по Нижегородской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613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оминаем, что </a:t>
            </a:r>
            <a:r>
              <a:rPr lang="ru-RU" sz="1200" dirty="0"/>
              <a:t> 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с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01.01.2020 вступили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в силу Изменения в стандартные формы договоров комиссии на ОРЭМ и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Приложение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16 к Договору о присоединении к торговой системе оптового рынка «Регламент финансовых расчетов на оптовом рынке электроэнергии» (раздел 27),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в соответствии с которыми</a:t>
            </a: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за нарушение порядка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направления и получения счетов-фактур, выставленных по договорам комиссии, заключенным с АО «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ЦФР» начисляются</a:t>
            </a: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  <a:cs typeface="Arial" pitchFamily="34" charset="0"/>
              </a:rPr>
              <a:t>штрафные санкции</a:t>
            </a:r>
          </a:p>
          <a:p>
            <a:pPr algn="ctr">
              <a:spcBef>
                <a:spcPts val="0"/>
              </a:spcBef>
            </a:pPr>
            <a:endParaRPr lang="ru-RU" sz="16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cs typeface="Arial" pitchFamily="34" charset="0"/>
              </a:rPr>
              <a:t>начиная </a:t>
            </a:r>
            <a:r>
              <a:rPr lang="ru-RU" sz="1600" b="1" dirty="0">
                <a:solidFill>
                  <a:srgbClr val="FF0000"/>
                </a:solidFill>
                <a:cs typeface="Arial" pitchFamily="34" charset="0"/>
              </a:rPr>
              <a:t>с расчетного периода – </a:t>
            </a:r>
            <a:r>
              <a:rPr lang="ru-RU" sz="1600" b="1" dirty="0" smtClean="0">
                <a:solidFill>
                  <a:srgbClr val="FF0000"/>
                </a:solidFill>
                <a:cs typeface="Arial" pitchFamily="34" charset="0"/>
              </a:rPr>
              <a:t>январь 2020 года.</a:t>
            </a:r>
            <a:endParaRPr lang="ru-RU" sz="16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41858</TotalTime>
  <Words>515</Words>
  <Application>Microsoft Office PowerPoint</Application>
  <PresentationFormat>Экран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IV квартал 2019 год в адрес АО «ЦФР» от налоговых органов поступило 35 требований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5 444 копии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472</cp:revision>
  <cp:lastPrinted>2020-02-05T13:34:23Z</cp:lastPrinted>
  <dcterms:created xsi:type="dcterms:W3CDTF">2012-04-22T12:21:34Z</dcterms:created>
  <dcterms:modified xsi:type="dcterms:W3CDTF">2020-02-05T13:35:42Z</dcterms:modified>
</cp:coreProperties>
</file>