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1614" y="102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6284547929017987"/>
                  <c:y val="-0.162433589482298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19930740018786"/>
                  <c:y val="1.62879082329962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0723505469089291E-2"/>
                  <c:y val="6.37727534199914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Выездные проверки</c:v>
                </c:pt>
                <c:pt idx="2">
                  <c:v>Запрос информации вне рамок проведения налоговых проверок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6817777688478558"/>
                  <c:y val="2.65904854289504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43781233591884"/>
                  <c:y val="-0.1600738048350055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512531257599253"/>
                  <c:y val="4.7387320528028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Встречные проверки</c:v>
                </c:pt>
                <c:pt idx="2">
                  <c:v>Запрос информации вне рамок проведения налоговых проверок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2098</c:v>
                </c:pt>
                <c:pt idx="1">
                  <c:v>2223</c:v>
                </c:pt>
                <c:pt idx="2">
                  <c:v>1175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5/7/2019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2" rIns="91266" bIns="4563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66" tIns="45632" rIns="91266" bIns="4563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5/7/2019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2019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2019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26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соответствии с НК РФ, в пятидневный срок со дня получения каждого требования АО «ЦФР» сформировало ответы на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23 требования,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3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требованиям были получены решения о продлении сроков предоставления документов</a:t>
            </a:r>
            <a:r>
              <a:rPr lang="en-US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данным требованиям подготовлены 5 496  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7058394"/>
              </p:ext>
            </p:extLst>
          </p:nvPr>
        </p:nvGraphicFramePr>
        <p:xfrm>
          <a:off x="827584" y="274276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867213090"/>
              </p:ext>
            </p:extLst>
          </p:nvPr>
        </p:nvGraphicFramePr>
        <p:xfrm>
          <a:off x="4499992" y="2742764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1 квартал 2019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11210"/>
              </p:ext>
            </p:extLst>
          </p:nvPr>
        </p:nvGraphicFramePr>
        <p:xfrm>
          <a:off x="395288" y="1556792"/>
          <a:ext cx="8064500" cy="2644724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70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доверенностей,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ФИО, должностей, номеров телефонов лиц, составивших и подписавших документы от лица АО «ЦФР»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МРИ ФНС России по крупнейшим налогоплательщикам по Пермскому краю,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Межрегиональная инспекция ФНС России по крупнейшим налогоплательщикам №2 (2 требования).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0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договоров цессии, уведомлений об уступке, документов и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переписки, свидетельствующей о попытке урегулирования задолженности, документов, свидетельствующих о проявлении должной осмотрительности при выборе контрагента и т.п.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Межрегиональная инспекция ФНС по крупнейшим налогоплательщикам №6 (2 требования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при выездной проверке)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564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в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связи с усилением контроля со стороны налоговых органов за достоверностью и сроками передачи необходимых сведений в декларациях по НДС, а также минимизации налоговых рисков по принятию к вычету НДС Покупателями электроэнергии по договорам комиссионной схемы на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ОРЭМ</a:t>
            </a:r>
          </a:p>
          <a:p>
            <a:pPr algn="just">
              <a:spcBef>
                <a:spcPts val="0"/>
              </a:spcBef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напоминаем, что </a:t>
            </a:r>
            <a:r>
              <a:rPr lang="ru-RU" sz="1200" dirty="0"/>
              <a:t> 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с 01.04.2019 вступают в силу Изменения в стандартные формы договоров комиссии на ОРЭМ и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Приложение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16 к Договору о присоединении к торговой системе оптового рынка «Регламент финансовых расчетов на оптовом рынке электроэнергии» (раздел 27), связанные с порядком направления и получения счетов-фактур, выставленных по договорам комиссии, заключенным с АО «ЦФР». </a:t>
            </a:r>
            <a:endParaRPr lang="ru-RU" sz="12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Начиная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с расчетного периода – апрель 2019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года Участников ОРЭМ – комитентов просим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направлять в адрес АО «ЦФР» </a:t>
            </a:r>
            <a:r>
              <a:rPr lang="en-GB" sz="1200" b="1" dirty="0" err="1" smtClean="0">
                <a:solidFill>
                  <a:srgbClr val="FF0000"/>
                </a:solidFill>
                <a:cs typeface="Arial" pitchFamily="34" charset="0"/>
              </a:rPr>
              <a:t>счет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а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факт</a:t>
            </a:r>
            <a:r>
              <a:rPr lang="ru-RU" sz="1200" b="1" dirty="0" err="1">
                <a:solidFill>
                  <a:srgbClr val="FF0000"/>
                </a:solidFill>
                <a:cs typeface="Arial" pitchFamily="34" charset="0"/>
              </a:rPr>
              <a:t>уры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информаци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ю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о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показателях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и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копи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и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 в соответствии с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данными изменениями.</a:t>
            </a: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33119</TotalTime>
  <Words>606</Words>
  <Application>Microsoft Office PowerPoint</Application>
  <PresentationFormat>Экран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 квартал 2019 год в адрес АО «ЦФР» от налоговых органов поступило 26 требований о представлении документов (информации), касающихся деятельности Участников ОРЭМ. В соответствии с НК РФ, в пятидневный срок со дня получения каждого требования АО «ЦФР» сформировало ответы на 23 требования, по 3 требованиям были получены решения о продлении сроков предоставления документов. Все полученные требования были исполнены. По данным требованиям подготовлены 5 496 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428</cp:revision>
  <cp:lastPrinted>2019-05-07T08:27:04Z</cp:lastPrinted>
  <dcterms:created xsi:type="dcterms:W3CDTF">2012-04-22T12:21:34Z</dcterms:created>
  <dcterms:modified xsi:type="dcterms:W3CDTF">2019-05-07T08:31:44Z</dcterms:modified>
</cp:coreProperties>
</file>