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рамова Ольга Викторовна" initials="ХОВ" lastIdx="2" clrIdx="0">
    <p:extLst>
      <p:ext uri="{19B8F6BF-5375-455C-9EA6-DF929625EA0E}">
        <p15:presenceInfo xmlns:p15="http://schemas.microsoft.com/office/powerpoint/2012/main" userId="Храмова Ольг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2865" autoAdjust="0"/>
  </p:normalViewPr>
  <p:slideViewPr>
    <p:cSldViewPr>
      <p:cViewPr varScale="1">
        <p:scale>
          <a:sx n="101" d="100"/>
          <a:sy n="101" d="100"/>
        </p:scale>
        <p:origin x="234" y="108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083930068376239E-2"/>
          <c:y val="0.42845189822071394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6685387229701757"/>
                  <c:y val="-0.126534102392686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000986001555384"/>
                  <c:y val="1.26979595240349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2664754421225918E-2"/>
                  <c:y val="4.22330611662244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0570314713756785"/>
                  <c:y val="-5.875548569191302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64588253613588"/>
                  <c:y val="-0.1081240832831756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2011516447487965"/>
                  <c:y val="5.10980149245882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2969</c:v>
                </c:pt>
                <c:pt idx="1">
                  <c:v>1176</c:v>
                </c:pt>
                <c:pt idx="2">
                  <c:v>1284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11/11/2020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11/11/2020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2020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40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(информации), касающихся деятельности Участников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 Количество требований и объем запрошенных по данным требованиям документов в 3 квартале 2020 года по сравнению со 2 кварталом 2020года увеличились. Все полученные требования были исполнены своевременно в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сроки, установленные НК РФ. По данным требованиям подготовлены 5 429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3561606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85411160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3 квартал 2020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</a:t>
            </a:r>
            <a:endParaRPr lang="en-US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en-US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3365"/>
              </p:ext>
            </p:extLst>
          </p:nvPr>
        </p:nvGraphicFramePr>
        <p:xfrm>
          <a:off x="395288" y="1556792"/>
          <a:ext cx="8064500" cy="3201892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договоров цессии, бухгалтерских и налоговых документов к ним.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МИ ФНС № 24 по Челябинской области (8 шт.) ИФНС по г. Архангельску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договоров купли-продажи мощности, бухгалтерских и налоговых документов к ним, обоснование необходимости консалтинговых услуг (анализ конъюнктуры рынка электроэнергетики, правовое сопровождение, анализ регулирования основ ценообразования в области регулируемых тарифов в электроэнергетике) при исполнении данных договоров.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МИ ФНС №9 по Санкт-Петербургу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договоров займа, бухгалтерских и налоговых документов к ним.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МИ ФНС № 24 по Челябинской области (5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шт.)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налоговые органы преимущественно использовали типовые запросы для истребования документов,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н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алоговые органы возобновили запрос документов по выездным налоговым проверкам. </a:t>
            </a: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и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нформация о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тематике и наиболее острых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вопросах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налоговых проверок относительно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операций на ОРЭМ была подготовлена с использованием аналитических данных, представленных в АО «ЦФР» Участниками ОРЭМ.</a:t>
            </a: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52490</TotalTime>
  <Words>620</Words>
  <Application>Microsoft Office PowerPoint</Application>
  <PresentationFormat>Экран (4:3)</PresentationFormat>
  <Paragraphs>77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III квартал 2020 год в адрес АО «ЦФР» от налоговых органов поступило 40 требований о представлении документов (информации), касающихся деятельности Участников ОРЭМ. Количество требований и объем запрошенных по данным требованиям документов в 3 квартале 2020 года по сравнению со 2 кварталом 2020года увеличились. Все полученные требования были исполнены своевременно в сроки, установленные НК РФ. По данным требованиям подготовлены 5 429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523</cp:revision>
  <cp:lastPrinted>2020-02-05T13:34:23Z</cp:lastPrinted>
  <dcterms:created xsi:type="dcterms:W3CDTF">2012-04-22T12:21:34Z</dcterms:created>
  <dcterms:modified xsi:type="dcterms:W3CDTF">2020-11-11T14:04:47Z</dcterms:modified>
</cp:coreProperties>
</file>