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883964912989469E-2"/>
                  <c:y val="-5.251784020770887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279064952379029"/>
                  <c:y val="4.58230098751856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44252398595073"/>
                  <c:y val="3.28983737224399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186290120751914"/>
                  <c:y val="-0.204699725934539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9.0094868272654019E-2"/>
                  <c:y val="6.96514869073844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2879</c:v>
                </c:pt>
                <c:pt idx="1">
                  <c:v>6393</c:v>
                </c:pt>
                <c:pt idx="2">
                  <c:v>1168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4/11/2018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276" tIns="45637" rIns="91276" bIns="4563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4/11/2018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42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сформировало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ответы на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32 требования, по 10 требованиям были получены решения о продлении сроков предоставления документов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10 440  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6500816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03406698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2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2018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/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2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03751"/>
              </p:ext>
            </p:extLst>
          </p:nvPr>
        </p:nvGraphicFramePr>
        <p:xfrm>
          <a:off x="467546" y="1488240"/>
          <a:ext cx="7992242" cy="3203131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420934"/>
                <a:gridCol w="1476493"/>
              </a:tblGrid>
              <a:tr h="9620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746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крупнейшим налогоплательщикам по Пермскому краю (2 требования),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ИФНС России по крупнейшим налогоплательщикам №5,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№1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 Кемеровской области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корректировочных счетов-фактур и документов, обосновывающих их выставление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№10 по Ставропольскому краю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договоров и Регламентами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ОРЭМ: отчеты об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объеме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стоимости, информация о начислениях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 оплате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электроэнергии на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оптовом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розничном рынке 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Октябрьскому району г. Пензы, Межрегиональная ИФНС России по крупнейшим налогоплательщикам №4, ИФНС России №15 по г. Москве, Межрайонная ИФНС России №10 по Ставропольскому краю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Уважаемые Участники ОРЭМ!</a:t>
            </a:r>
          </a:p>
          <a:p>
            <a:pPr algn="ctr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В 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ОРЭМ,</a:t>
            </a: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Комитентами по договорам комиссионной схемы на ОРЭМ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в адрес АО «ЦФР» счетов-фактур в кратчайшие сроки после их выставления.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9665</TotalTime>
  <Words>665</Words>
  <Application>Microsoft Office PowerPoint</Application>
  <PresentationFormat>Экран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 квартал 2018 год в адрес АО «ЦФР» от налоговых органов поступило 42 требования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32 требования, по 10 требованиям были получены решения о продлении сроков предоставления документов. Все полученные требования были исполнены. По данным требованиям подготовлены 10 440 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359</cp:revision>
  <cp:lastPrinted>2018-02-13T07:24:36Z</cp:lastPrinted>
  <dcterms:created xsi:type="dcterms:W3CDTF">2012-04-22T12:21:34Z</dcterms:created>
  <dcterms:modified xsi:type="dcterms:W3CDTF">2018-04-11T06:52:16Z</dcterms:modified>
</cp:coreProperties>
</file>