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рамова Ольга Викторовна" initials="ХОВ" lastIdx="2" clrIdx="0">
    <p:extLst>
      <p:ext uri="{19B8F6BF-5375-455C-9EA6-DF929625EA0E}">
        <p15:presenceInfo xmlns:p15="http://schemas.microsoft.com/office/powerpoint/2012/main" userId="Храмова Ольга Викто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2865" autoAdjust="0"/>
  </p:normalViewPr>
  <p:slideViewPr>
    <p:cSldViewPr>
      <p:cViewPr varScale="1">
        <p:scale>
          <a:sx n="101" d="100"/>
          <a:sy n="101" d="100"/>
        </p:scale>
        <p:origin x="234" y="108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083930068376239E-2"/>
          <c:y val="0.42845189822071394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21875315621496602"/>
                  <c:y val="-0.1875632304450264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798468099504092"/>
                  <c:y val="4.500749790468538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6589217359687306E-2"/>
                  <c:y val="4.941295858414691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Информация вне рамок проведения проверок</c:v>
                </c:pt>
                <c:pt idx="2">
                  <c:v>Выездные проверки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0570314713756779"/>
                  <c:y val="-0.1737870119852507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561543823279728"/>
                  <c:y val="3.659299818263635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2549201817646133E-2"/>
                  <c:y val="-2.311587300659750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Камеральные проверки по НДС</c:v>
                </c:pt>
                <c:pt idx="1">
                  <c:v>Информация вне рамок проведения проверок</c:v>
                </c:pt>
                <c:pt idx="2">
                  <c:v>Выездные проверки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3963</c:v>
                </c:pt>
                <c:pt idx="1">
                  <c:v>1160</c:v>
                </c:pt>
                <c:pt idx="2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50" y="1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1/28/2021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8" tIns="45622" rIns="91248" bIns="4562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48" tIns="45622" rIns="91248" bIns="4562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08982"/>
            <a:ext cx="2944283" cy="495300"/>
          </a:xfrm>
          <a:prstGeom prst="rect">
            <a:avLst/>
          </a:prstGeom>
        </p:spPr>
        <p:txBody>
          <a:bodyPr vert="horz" lIns="91248" tIns="45622" rIns="91248" bIns="4562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50" y="9408982"/>
            <a:ext cx="2944283" cy="495300"/>
          </a:xfrm>
          <a:prstGeom prst="rect">
            <a:avLst/>
          </a:prstGeom>
        </p:spPr>
        <p:txBody>
          <a:bodyPr vert="horz" wrap="square" lIns="91248" tIns="45622" rIns="91248" bIns="4562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1/28/2021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IV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2020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IV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квартал 2020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31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документов (информации), касающихся деятельности Участников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исполнены своевременно в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сроки, установленные НК РФ. По данным требованиям подготовлены 5 178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копий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52005507"/>
              </p:ext>
            </p:extLst>
          </p:nvPr>
        </p:nvGraphicFramePr>
        <p:xfrm>
          <a:off x="827584" y="262778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545704695"/>
              </p:ext>
            </p:extLst>
          </p:nvPr>
        </p:nvGraphicFramePr>
        <p:xfrm>
          <a:off x="4427984" y="2625670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традиционно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4 квартал 2020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сравнению с 3 кварталом 2020 года отмечается сокращение запросов по выездным налоговым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проверкам;</a:t>
            </a:r>
            <a:endParaRPr lang="en-US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endParaRPr lang="en-US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22049"/>
              </p:ext>
            </p:extLst>
          </p:nvPr>
        </p:nvGraphicFramePr>
        <p:xfrm>
          <a:off x="395288" y="1556792"/>
          <a:ext cx="8064500" cy="3151219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документов,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подтверждающих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экономическую целесообразность выбора контрагента при заключении сделки.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УФНС по Республике Башкортостан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63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о необходимости 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оказания Участнику ОРЭМ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консалтинговых услуг (анализ конъюнктуры рынка электроэнергетики, правовое сопровождение, анализ регулирования основ ценообразования в области регулируемых тарифов в электроэнергетике) в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отношении договоров на ОРЭМ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.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МИ ФНС №9 по Санкт-Петербургу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635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информации о конечном бенефициаре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ИФНС № 3 по г. Москве (2 шт.)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453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налоговые органы преимущественно использовали типовые запросы для истребования документов, все основное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н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алоговые органы ежеквартально в запросах расширяют перечень документов, и частоту запроса документов, подтверждающих деятельность посредника (штатное расписание, заработная плата сотрудников, доверенности на лиц, подписывающих документы, перечень лиц, участвующих при заключении сделок, с их персональными данными, подтверждение наличия у посредника основных средств на балансе, деловая переписка). 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ctr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52937</TotalTime>
  <Words>592</Words>
  <Application>Microsoft Office PowerPoint</Application>
  <PresentationFormat>Экран (4:3)</PresentationFormat>
  <Paragraphs>78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IV квартал 2020 год в адрес АО «ЦФР» от налоговых органов поступило 31 требование о представлении документов (информации), касающихся деятельности Участников ОРЭМ. Все полученные требования были исполнены своевременно в сроки, установленные НК РФ. По данным требованиям подготовлены 5 178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532</cp:revision>
  <cp:lastPrinted>2020-02-05T13:34:23Z</cp:lastPrinted>
  <dcterms:created xsi:type="dcterms:W3CDTF">2012-04-22T12:21:34Z</dcterms:created>
  <dcterms:modified xsi:type="dcterms:W3CDTF">2021-01-28T07:55:34Z</dcterms:modified>
</cp:coreProperties>
</file>