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8" d="100"/>
          <a:sy n="108" d="100"/>
        </p:scale>
        <p:origin x="732" y="102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6284547929017987"/>
                  <c:y val="-0.162433589482298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19930740018786"/>
                  <c:y val="1.628790823299621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0723505469089291E-2"/>
                  <c:y val="6.377275341999148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Выездные проверки</c:v>
                </c:pt>
                <c:pt idx="2">
                  <c:v>Запрос информации вне рамок проведения налоговых проверок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</c:v>
                </c:pt>
                <c:pt idx="1">
                  <c:v>7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6817777688478558"/>
                  <c:y val="2.65904854289504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43781233591884"/>
                  <c:y val="-0.1600738048350055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512531257599253"/>
                  <c:y val="4.73873205280288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Выездные проверки</c:v>
                </c:pt>
                <c:pt idx="2">
                  <c:v>Запрос информации вне рамок проведения налоговых проверок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3924</c:v>
                </c:pt>
                <c:pt idx="1">
                  <c:v>6172</c:v>
                </c:pt>
                <c:pt idx="2">
                  <c:v>2436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7/31/2019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2" rIns="91266" bIns="4563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66" tIns="45632" rIns="91266" bIns="4563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7/31/2019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2019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2019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соответствии с НК РФ, в пятидневный срок со дня получения каждого требования АО «ЦФР» сформировало ответы на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36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требований,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10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требованиям были получены решения о продлении сроков предоставления документов</a:t>
            </a:r>
            <a:r>
              <a:rPr lang="en-US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данным требованиям подготовлены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12 532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копий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80290941"/>
              </p:ext>
            </p:extLst>
          </p:nvPr>
        </p:nvGraphicFramePr>
        <p:xfrm>
          <a:off x="827584" y="274276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06533937"/>
              </p:ext>
            </p:extLst>
          </p:nvPr>
        </p:nvGraphicFramePr>
        <p:xfrm>
          <a:off x="4499992" y="2742764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2019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 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718527"/>
              </p:ext>
            </p:extLst>
          </p:nvPr>
        </p:nvGraphicFramePr>
        <p:xfrm>
          <a:off x="395288" y="1556792"/>
          <a:ext cx="8064500" cy="4189718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7725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701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доверенностей,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ФИО, должностей, номеров телефонов лиц, составивших и подписавших документы от лица АО «ЦФР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», ФИО и телефонов Руководителя и Главного бухгалтера АО «ЦФР», приказы о приеме или увольнении лиц подписавших  документы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по г. Новочебоксарску Чувашской Республики, ИФНС №3 по г. Москве, ИФНС по Центральному району г. Челябинска, ИФНС по Кировскому району г. Перми,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Межрегиональная инспекция ФНС по крупнейшим налогоплательщикам №5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5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 прочих документов (помимо первичных), составляемых в соответствии со стандартными формами договоров и Регламентами ОРЭМ: отчеты об объеме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 стоимости, информация о начислениях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 оплате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электроэнергии на оптовом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 розничном рынке и т.п.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 ИФНС России №2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по Вологодской,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 ИФНС России №2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по Кемеровской области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3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корректировочных и исправительных счетов-фактур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Межрегиональная инспекция ФНС по крупнейшим налогоплательщикам №5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4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причин несоответствия сумм НДС реализованной АО ЦФР покупателю электроэнергии по комиссионной схеме суммам начисленного комитентами НДС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России №3 по г. Москве (3 требования)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3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5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Подтверждение реальности взаимодействия АО «ЦФР» не напрямую с участником ОРЭМ, а с его управляющей организацией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ИФНС по крупнейшим налогоплательщикам №12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564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в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связи с усилением контроля со стороны налоговых органов за достоверностью и сроками передачи необходимых сведений в декларациях по НДС, а также минимизации налоговых рисков по принятию к вычету НДС Покупателями электроэнергии по договорам комиссионной схемы на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ОРЭМ</a:t>
            </a:r>
          </a:p>
          <a:p>
            <a:pPr algn="just">
              <a:spcBef>
                <a:spcPts val="0"/>
              </a:spcBef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напоминаем, что </a:t>
            </a:r>
            <a:r>
              <a:rPr lang="ru-RU" sz="1200" dirty="0"/>
              <a:t> 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с 01.04.2019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вступили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в силу Изменения в стандартные формы договоров комиссии на ОРЭМ и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Приложение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16 к Договору о присоединении к торговой системе оптового рынка «Регламент финансовых расчетов на оптовом рынке электроэнергии» (раздел 27), связанные с порядком направления и получения счетов-фактур, выставленных по договорам комиссии, заключенным с АО «ЦФР». </a:t>
            </a:r>
            <a:endParaRPr lang="ru-RU" sz="12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Начиная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с расчетного периода – апрель 2019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года Участников ОРЭМ – комитентов просим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направлять в адрес АО «ЦФР» </a:t>
            </a:r>
            <a:r>
              <a:rPr lang="en-GB" sz="1200" b="1" dirty="0" err="1" smtClean="0">
                <a:solidFill>
                  <a:srgbClr val="FF0000"/>
                </a:solidFill>
                <a:cs typeface="Arial" pitchFamily="34" charset="0"/>
              </a:rPr>
              <a:t>счет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а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факт</a:t>
            </a:r>
            <a:r>
              <a:rPr lang="ru-RU" sz="1200" b="1" dirty="0" err="1">
                <a:solidFill>
                  <a:srgbClr val="FF0000"/>
                </a:solidFill>
                <a:cs typeface="Arial" pitchFamily="34" charset="0"/>
              </a:rPr>
              <a:t>уры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информаци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ю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о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показателях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счетов-фактур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и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копи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и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счетов-фактур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 в соответствии с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данными изменениями.</a:t>
            </a: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35893</TotalTime>
  <Words>730</Words>
  <Application>Microsoft Office PowerPoint</Application>
  <PresentationFormat>Экран (4:3)</PresentationFormat>
  <Paragraphs>89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II квартал 2019 год в адрес АО «ЦФР» от налоговых органов поступило 46 требований о представлении документов (информации), касающихся деятельности Участников ОРЭМ. В соответствии с НК РФ, в пятидневный срок со дня получения каждого требования АО «ЦФР» сформировало ответы на 36 требований, по 10 требованиям были получены решения о продлении сроков предоставления документов. Все полученные требования были исполнены. По данным требованиям подготовлены 12 532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443</cp:revision>
  <cp:lastPrinted>2019-08-02T06:28:42Z</cp:lastPrinted>
  <dcterms:created xsi:type="dcterms:W3CDTF">2012-04-22T12:21:34Z</dcterms:created>
  <dcterms:modified xsi:type="dcterms:W3CDTF">2019-08-02T11:30:28Z</dcterms:modified>
</cp:coreProperties>
</file>