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1" d="100"/>
          <a:sy n="101" d="100"/>
        </p:scale>
        <p:origin x="204" y="84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0651815202351254"/>
                  <c:y val="-0.2019230252808710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7858785892476519E-2"/>
                  <c:y val="5.57773440315689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564038339174435E-2"/>
                  <c:y val="-1.52061181771540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Выездные проверки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319709063145152"/>
                  <c:y val="-0.1329693736230986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186290120751914"/>
                  <c:y val="2.54609149929583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9891844200572217"/>
                  <c:y val="-6.7644205765308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Выездные проверки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2636</c:v>
                </c:pt>
                <c:pt idx="1">
                  <c:v>1213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5/13/2020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2" rIns="91248" bIns="456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48" tIns="45622" rIns="91248" bIns="4562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5/13/2020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2020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2020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33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исполнены своевременно в сроки, установленные НК РФ. По данным требованиям подготовлены 3 849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1740751"/>
              </p:ext>
            </p:extLst>
          </p:nvPr>
        </p:nvGraphicFramePr>
        <p:xfrm>
          <a:off x="827584" y="262778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915443186"/>
              </p:ext>
            </p:extLst>
          </p:nvPr>
        </p:nvGraphicFramePr>
        <p:xfrm>
          <a:off x="4427984" y="2625670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1 квартал 2020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985264"/>
              </p:ext>
            </p:extLst>
          </p:nvPr>
        </p:nvGraphicFramePr>
        <p:xfrm>
          <a:off x="395288" y="1556792"/>
          <a:ext cx="8064500" cy="4497693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документов, подтверждающие фактическую отправку первичных документов и счетов-фактур (журнал регистрации исходящей почтовой документации, реестр почтовой корреспонденции описи вложения, квитанции, документы, подтверждающие оплату почтовой корреспонденции)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ИФНС по крупнейшим налогоплательщикам №10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доверенностей,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ФИО, должностей, номеров телефонов лиц, составивших и подписавших документы от лица АО «ЦФР»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ИФНС №22 по Челябинской области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причин несоответствия сумм НДС реализованной АО «ЦФР» конкретному покупателю электроэнергии по комиссионной схеме суммам начисленного комитентами НДС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ИФНС №7 по Кировской области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 прочих документов (помимо первичных), составляемых в соответствии со стандартными формами договоров и Регламентами ОРЭМ: отчеты об объеме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 стоимости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 т.п.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по Борскому району Нижегородской области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информации о том, каким образом происходит планирование потребности в мощности и ведётся учет потребления электроэнергии, какие документы при этом составляются.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ИФНС №9 по Санкт-Петербургу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613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/>
              <a:t>в связи со вступлением в силу нормативных правовых актов, предусматривающих введение мер, направленных на нераспространение новой </a:t>
            </a:r>
            <a:r>
              <a:rPr lang="ru-RU" sz="1200" dirty="0" err="1"/>
              <a:t>коронавирусной</a:t>
            </a:r>
            <a:r>
              <a:rPr lang="ru-RU" sz="1200" dirty="0"/>
              <a:t> инфекции (COVID-19</a:t>
            </a:r>
            <a:r>
              <a:rPr lang="ru-RU" sz="1200" dirty="0" smtClean="0"/>
              <a:t>) </a:t>
            </a:r>
            <a:r>
              <a:rPr lang="ru-RU" sz="1200" dirty="0"/>
              <a:t>с 23 апреля 2020 </a:t>
            </a:r>
            <a:r>
              <a:rPr lang="ru-RU" sz="1200" dirty="0" smtClean="0"/>
              <a:t>года вступает в силу Временный регламент </a:t>
            </a:r>
            <a:r>
              <a:rPr lang="ru-RU" sz="1200" dirty="0"/>
              <a:t>обеспечения торговли электрической энергией и мощностью на оптовом рынке в связи с применением мер, направленных на нераспространение новой </a:t>
            </a:r>
            <a:r>
              <a:rPr lang="ru-RU" sz="1200" dirty="0" err="1"/>
              <a:t>коронавирусной</a:t>
            </a:r>
            <a:r>
              <a:rPr lang="ru-RU" sz="1200" dirty="0"/>
              <a:t> инфекции (COVID-19) (Приложение № 20.2 к Договору о присоединении к торговой системе оптового рынка</a:t>
            </a:r>
            <a:r>
              <a:rPr lang="ru-RU" sz="1200" dirty="0" smtClean="0"/>
              <a:t>), и </a:t>
            </a:r>
            <a:r>
              <a:rPr lang="ru-RU" sz="1200" dirty="0"/>
              <a:t>распространяют свое действие на отношения сторон по Договору о присоединении к торговой системе оптового рынка, возникшие с 26 марта 2020 года</a:t>
            </a:r>
            <a:r>
              <a:rPr lang="ru-RU" sz="1200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ru-RU" sz="1200" dirty="0"/>
              <a:t>	</a:t>
            </a: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В соответствии с пунктом 6.2.2 Временного регламента</a:t>
            </a: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за нарушение порядка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направления и получения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cs typeface="Arial" pitchFamily="34" charset="0"/>
              </a:rPr>
              <a:t>на бумажном носителе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,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выставленных по договорам комиссии, заключенным с АО «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ЦФР»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за расчетные периоды март-май 2020 года</a:t>
            </a:r>
            <a:endParaRPr lang="ru-RU" sz="12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cs typeface="Arial" pitchFamily="34" charset="0"/>
              </a:rPr>
              <a:t>штрафные санкции не </a:t>
            </a:r>
            <a:r>
              <a:rPr lang="ru-RU" sz="1600" b="1" dirty="0" smtClean="0">
                <a:solidFill>
                  <a:srgbClr val="FF0000"/>
                </a:solidFill>
                <a:cs typeface="Arial" pitchFamily="34" charset="0"/>
              </a:rPr>
              <a:t>рассчитываются.</a:t>
            </a:r>
            <a:endParaRPr lang="ru-RU" sz="16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44924</TotalTime>
  <Words>635</Words>
  <Application>Microsoft Office PowerPoint</Application>
  <PresentationFormat>Экран (4:3)</PresentationFormat>
  <Paragraphs>90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 квартал 2020 год в адрес АО «ЦФР» от налоговых органов поступило 33 требования о представлении документов (информации), касающихся деятельности Участников ОРЭМ. Все полученные требования были исполнены своевременно в сроки, установленные НК РФ. По данным требованиям подготовлены 3 849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490</cp:revision>
  <cp:lastPrinted>2020-02-05T13:34:23Z</cp:lastPrinted>
  <dcterms:created xsi:type="dcterms:W3CDTF">2012-04-22T12:21:34Z</dcterms:created>
  <dcterms:modified xsi:type="dcterms:W3CDTF">2020-05-13T12:49:46Z</dcterms:modified>
</cp:coreProperties>
</file>