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883964912989469E-2"/>
                  <c:y val="-5.251784020770887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279064952379029"/>
                  <c:y val="4.58230098751856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5073359144090623"/>
                  <c:y val="-6.35796805881012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813066038446662"/>
                  <c:y val="-0.130485838003354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5.64212543900144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512531257599253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4583</c:v>
                </c:pt>
                <c:pt idx="1">
                  <c:v>1187</c:v>
                </c:pt>
                <c:pt idx="2">
                  <c:v>2467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7/20/2018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2" rIns="91266" bIns="4563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66" tIns="45632" rIns="91266" bIns="4563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7/20/2018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2018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2018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42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Ответы на них были сформированы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пятидневный срок со дня получения каждого требования АО 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», в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соответствии с НК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РФ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8 237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4462444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7131064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2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2018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/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2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007375"/>
              </p:ext>
            </p:extLst>
          </p:nvPr>
        </p:nvGraphicFramePr>
        <p:xfrm>
          <a:off x="467546" y="1488240"/>
          <a:ext cx="7992242" cy="3159570"/>
        </p:xfrm>
        <a:graphic>
          <a:graphicData uri="http://schemas.openxmlformats.org/drawingml/2006/table">
            <a:tbl>
              <a:tblPr/>
              <a:tblGrid>
                <a:gridCol w="420336"/>
                <a:gridCol w="2674479"/>
                <a:gridCol w="3385903"/>
                <a:gridCol w="1511524"/>
              </a:tblGrid>
              <a:tr h="96208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746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крупнейшим налогоплательщикам по Пермскому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краю (2 требования), Межрайонная ИФНС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России №20 по Иркутской области, МРИ ФНС России по крупнейшим налогоплательщикам по Челябинской области,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ИФНС России по крупнейшим налогоплательщикам №5,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№5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Ивановской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области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2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документов и информации, подтверждающих  ведение АО «ЦФР» претензионной работы с Покупателями по комиссионной схеме на ОРЭМ - неплательщиками и причины реализации Комитентами задолженности Покупателей электроэнергии на ОРЭМ в пользу третьего лица.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по крупнейшим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налогоплательщикам №2 по Кемеровской области (2 требования)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в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 связи с изменением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порядка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организации работы по налоговому администрированию крупнейших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налогоплательщиков и  критериев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отнесения юридических лиц к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крупнейшим налогоплательщикам во </a:t>
            </a:r>
            <a:r>
              <a:rPr lang="en-US" sz="1400" dirty="0" smtClean="0">
                <a:solidFill>
                  <a:srgbClr val="595959"/>
                </a:solidFill>
                <a:cs typeface="Arial" pitchFamily="34" charset="0"/>
              </a:rPr>
              <a:t>II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квартале 2018 года поступили требования о предоставлении документов, касающиеся деятельности Участников ОРЭМ, которые ранее налоговой проверке не подвергались либо документы </a:t>
            </a: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Участников 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ОРЭМ, документы которых запрашивались более 4 лет назад;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95959"/>
                </a:solidFill>
                <a:cs typeface="Arial" pitchFamily="34" charset="0"/>
              </a:rPr>
              <a:t>в 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ОРЭМ, </a:t>
            </a:r>
            <a:r>
              <a:rPr lang="ru-RU" sz="1400" b="1" dirty="0">
                <a:solidFill>
                  <a:srgbClr val="FF0000"/>
                </a:solidFill>
                <a:cs typeface="Arial" pitchFamily="34" charset="0"/>
              </a:rPr>
              <a:t>напоминаем о необходимости направления Комитентами по договорам комиссионной схемы на ОРЭМ в адрес АО «ЦФР» счетов-фактур в кратчайшие сроки после их </a:t>
            </a:r>
            <a:r>
              <a:rPr lang="ru-RU" sz="1400" b="1" dirty="0" smtClean="0">
                <a:solidFill>
                  <a:srgbClr val="FF0000"/>
                </a:solidFill>
                <a:cs typeface="Arial" pitchFamily="34" charset="0"/>
              </a:rPr>
              <a:t>выставления.</a:t>
            </a: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17297</TotalTime>
  <Words>690</Words>
  <Application>Microsoft Office PowerPoint</Application>
  <PresentationFormat>Экран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 квартал 2018 год в адрес АО «ЦФР» от налоговых органов поступило 42 требования о представлении документов (информации), касающихся деятельности Участников ОРЭМ. Ответы на них были сформированы в пятидневный срок со дня получения каждого требования АО «ЦФР», в соответствии с НК РФ. Все полученные требования были исполнены. По данным требованиям подготовлены 8 237 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375</cp:revision>
  <cp:lastPrinted>2018-07-25T14:02:35Z</cp:lastPrinted>
  <dcterms:created xsi:type="dcterms:W3CDTF">2012-04-22T12:21:34Z</dcterms:created>
  <dcterms:modified xsi:type="dcterms:W3CDTF">2018-07-25T14:04:26Z</dcterms:modified>
</cp:coreProperties>
</file>