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-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09379008393008"/>
                  <c:y val="2.70577543598796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681540434901102E-2"/>
                  <c:y val="6.73627021289526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0945568416284593"/>
                  <c:y val="-6.35796805881012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815095658669228"/>
                  <c:y val="-8.96681996412021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5.64212543900144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9.3847405297932229E-2"/>
                  <c:y val="6.96514869073844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4214</c:v>
                </c:pt>
                <c:pt idx="1">
                  <c:v>2551</c:v>
                </c:pt>
                <c:pt idx="2">
                  <c:v>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7/20/2017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7/20/2017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en-US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2017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2017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42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В соответствии с НК РФ, в пятидневный срок со дня получения каждого требования, АО «ЦФР» подготовило ответы на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требования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Письма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 просьбой о продлении сроков подготовки документов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не направлялись. Все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Подготовлено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7 672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копии 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282486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67157669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операций;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ОРЭМ;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46932"/>
              </p:ext>
            </p:extLst>
          </p:nvPr>
        </p:nvGraphicFramePr>
        <p:xfrm>
          <a:off x="467546" y="1488240"/>
          <a:ext cx="7992242" cy="5251115"/>
        </p:xfrm>
        <a:graphic>
          <a:graphicData uri="http://schemas.openxmlformats.org/drawingml/2006/table">
            <a:tbl>
              <a:tblPr/>
              <a:tblGrid>
                <a:gridCol w="420336"/>
                <a:gridCol w="2674479"/>
                <a:gridCol w="3420934"/>
                <a:gridCol w="1476493"/>
              </a:tblGrid>
              <a:tr h="7663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705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договоров на ОРЭМ: отчеты об объеме 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стоимости, информация о реализации электроэнергии на розничном рынке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т.п.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крупнейшим налогоплательщикам №4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(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 требования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),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№9 по Новгородской области.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информации по потреблению электроэнергии, с указанием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ГТП,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свидетельства о государственной регистрации права на объекты электросетевого хозяйства, расчет нагрузочных потерь, показания АСКУЭ по ГТП и </a:t>
                      </a:r>
                      <a:r>
                        <a:rPr lang="ru-RU" sz="900" kern="1200" dirty="0" err="1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т.п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 крупнейшим налогоплательщикам по Краснодарскому краю.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Информация о фактической дате получения счетов-фактур (сопроводительные письма к направленным счетам-фактурам, выписки из реестра почтовых отправлений)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ИФНС России по крупнейшим налогоплательщикам №4 </a:t>
                      </a:r>
                      <a:endParaRPr lang="ru-RU" sz="900" kern="1200" baseline="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в рамках налоговой проверки Участника ОРЭМ, подтверждающей реальность деятельности посредника АО «ЦФР»: штатное расписание.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№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15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 г.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Москве (2 требования), ИФНС России № 8 по г. Москве, ИФНС России по г. Симферополю.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0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№9 по Новгородской области,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Октябрьскому району г. Пензы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49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корректировочных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счетов-фактур и документов, обосновывающих их выставление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крупнейшим налогоплательщикам по Краснодарскому краю,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крупнейшим налогоплательщикам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№5.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747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buSzPct val="400000"/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Возобновлен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интерес к  информации об объеме реализации электроэнергии в разрезе точек поставки.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Получено требование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о предоставлении информации потреблению электроэнергии, с указанием ГТП, свидетельства о государственной регистрации права на объекты электросетевого хозяйства, расчет нагрузочных потерь, показания АСКУЭ по ГТП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.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Рекомендуем обратить внимание на судебную практику по учету нагрузочных потерь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Сохраняется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интерес налоговых органов к посредническим сделкам, в частности, деятельности АО «ЦФР» в качестве Комиссионера в сделках на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ОРЭМ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.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По данной тематике поступает наибольшее количество запросов. Из их числа выделяются запросы </a:t>
            </a:r>
            <a:r>
              <a:rPr lang="ru-RU" sz="1400" smtClean="0">
                <a:solidFill>
                  <a:srgbClr val="595959"/>
                </a:solidFill>
                <a:cs typeface="Arial" pitchFamily="34" charset="0"/>
              </a:rPr>
              <a:t>о Ф.И.О.,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должностях, номерах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телефонов лиц, составивших и подписавших документы от лица АО «ЦФР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» (акты сверки расчетов, отчеты, счета-уведомления), о должностных лицах Участника ОРЭМ, с которыми контактировали сотрудники АО «ЦФР» по исполнению обязательств, предусмотренных договорами и т.п. информация.</a:t>
            </a: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Налоговые органы запросили информацию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о фактической дате получения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счетов-фактур посредством почтовой связи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(сопроводительные письма к направленным счетам-фактурам, выписки из реестра почтовых отправлений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).</a:t>
            </a: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marL="285750" indent="-285750" algn="just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863</Words>
  <Application>Microsoft Office PowerPoint</Application>
  <PresentationFormat>Экран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 квартал 2017 год в адрес АО «ЦФР» от налоговых органов поступило 42 требования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требования, АО «ЦФР» подготовило ответы на все требования. Письма с просьбой о продлении сроков подготовки документов не направлялись. Все полученные требования были исполнены. Подготовлено 7 672  копии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310</cp:revision>
  <cp:lastPrinted>2017-04-07T10:23:30Z</cp:lastPrinted>
  <dcterms:created xsi:type="dcterms:W3CDTF">2012-04-22T12:21:34Z</dcterms:created>
  <dcterms:modified xsi:type="dcterms:W3CDTF">2017-07-20T14:06:45Z</dcterms:modified>
</cp:coreProperties>
</file>