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702" y="8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0651815202351254"/>
                  <c:y val="-0.2019230252808710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867178899314215E-2"/>
                  <c:y val="6.2957241449491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0723505469089291E-2"/>
                  <c:y val="6.37727534199914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Выездные проверки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446583226395878"/>
                  <c:y val="2.28797910323910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691364171308337"/>
                  <c:y val="-9.699200009349781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Выездные проверки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2699</c:v>
                </c:pt>
                <c:pt idx="1">
                  <c:v>3092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4283" cy="495300"/>
          </a:xfrm>
          <a:prstGeom prst="rect">
            <a:avLst/>
          </a:prstGeom>
        </p:spPr>
        <p:txBody>
          <a:bodyPr vert="horz" lIns="91257" tIns="45627" rIns="91257" bIns="45627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9" y="1"/>
            <a:ext cx="2944283" cy="495300"/>
          </a:xfrm>
          <a:prstGeom prst="rect">
            <a:avLst/>
          </a:prstGeom>
        </p:spPr>
        <p:txBody>
          <a:bodyPr vert="horz" wrap="square" lIns="91257" tIns="45627" rIns="91257" bIns="456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08982"/>
            <a:ext cx="2944283" cy="495300"/>
          </a:xfrm>
          <a:prstGeom prst="rect">
            <a:avLst/>
          </a:prstGeom>
        </p:spPr>
        <p:txBody>
          <a:bodyPr vert="horz" lIns="91257" tIns="45627" rIns="91257" bIns="45627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9" y="9408982"/>
            <a:ext cx="2944283" cy="495300"/>
          </a:xfrm>
          <a:prstGeom prst="rect">
            <a:avLst/>
          </a:prstGeom>
        </p:spPr>
        <p:txBody>
          <a:bodyPr vert="horz" wrap="square" lIns="91257" tIns="45627" rIns="91257" bIns="456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4283" cy="495300"/>
          </a:xfrm>
          <a:prstGeom prst="rect">
            <a:avLst/>
          </a:prstGeom>
        </p:spPr>
        <p:txBody>
          <a:bodyPr vert="horz" lIns="91257" tIns="45627" rIns="91257" bIns="45627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9" y="1"/>
            <a:ext cx="2944283" cy="495300"/>
          </a:xfrm>
          <a:prstGeom prst="rect">
            <a:avLst/>
          </a:prstGeom>
        </p:spPr>
        <p:txBody>
          <a:bodyPr vert="horz" wrap="square" lIns="91257" tIns="45627" rIns="91257" bIns="456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10/28/2019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7" rIns="91257" bIns="4562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57" tIns="45627" rIns="91257" bIns="45627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08982"/>
            <a:ext cx="2944283" cy="495300"/>
          </a:xfrm>
          <a:prstGeom prst="rect">
            <a:avLst/>
          </a:prstGeom>
        </p:spPr>
        <p:txBody>
          <a:bodyPr vert="horz" lIns="91257" tIns="45627" rIns="91257" bIns="45627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9" y="9408982"/>
            <a:ext cx="2944283" cy="495300"/>
          </a:xfrm>
          <a:prstGeom prst="rect">
            <a:avLst/>
          </a:prstGeom>
        </p:spPr>
        <p:txBody>
          <a:bodyPr vert="horz" wrap="square" lIns="91257" tIns="45627" rIns="91257" bIns="456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10/28/2019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en-US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39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соответствии с НК РФ, в пятидневный срок со дня получения каждого требования АО «ЦФР» сформировало ответы на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 требования,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требованиям были получены решения о продлении сроков предоставления документов</a:t>
            </a:r>
            <a:r>
              <a:rPr lang="en-US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5 791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я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7649157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55947754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2019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076664"/>
              </p:ext>
            </p:extLst>
          </p:nvPr>
        </p:nvGraphicFramePr>
        <p:xfrm>
          <a:off x="395288" y="1556792"/>
          <a:ext cx="8064500" cy="2486013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об объемах электроэнергии, реализованной Участником ОРЭМ, по которому проводится налоговая проверка в адрес участников ОРЭМ систематически нарушающих платежную дисциплину и о суммах обязательств этих Участников ОРЭМ перед проверяемым юридическим лицом 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инспекция ФНС по крупнейшим налогоплательщикам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№6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Подтверждение реальности взаимодействия АО «ЦФР» не напрямую с участником ОРЭМ, а с его управляющей организацией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№15 по Воронежской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564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напоминаем, что </a:t>
            </a:r>
            <a:r>
              <a:rPr lang="ru-RU" sz="1200" dirty="0"/>
              <a:t> 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01.04.2019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вступили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в силу Изменения в стандартные формы договоров комиссии на ОРЭМ и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Приложение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16 к Договору о присоединении к торговой системе оптового рынка «Регламент финансовых расчетов на оптовом рынке электроэнергии» (раздел 27), связанные с порядком направления и получения счетов-фактур, выставленных по договорам комиссии, заключенным с АО «ЦФР». </a:t>
            </a:r>
            <a:endParaRPr lang="ru-RU" sz="12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Начиная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расчетного периода – апрель 2019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года Участников ОРЭМ – комитентов просим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направлять в адрес АО «ЦФР» </a:t>
            </a:r>
            <a:r>
              <a:rPr lang="en-GB" sz="1200" b="1" dirty="0" err="1" smtClean="0">
                <a:solidFill>
                  <a:srgbClr val="FF0000"/>
                </a:solidFill>
                <a:cs typeface="Arial" pitchFamily="34" charset="0"/>
              </a:rPr>
              <a:t>счет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а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факт</a:t>
            </a:r>
            <a:r>
              <a:rPr lang="ru-RU" sz="1200" b="1" dirty="0" err="1">
                <a:solidFill>
                  <a:srgbClr val="FF0000"/>
                </a:solidFill>
                <a:cs typeface="Arial" pitchFamily="34" charset="0"/>
              </a:rPr>
              <a:t>уры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информаци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ю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о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показателях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и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копи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и</a:t>
            </a:r>
            <a:r>
              <a:rPr lang="en-GB" sz="1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1200" b="1" dirty="0" err="1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 в соответствии с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данными изменениями.</a:t>
            </a: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40238</TotalTime>
  <Words>590</Words>
  <Application>Microsoft Office PowerPoint</Application>
  <PresentationFormat>Экран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III квартал 2019 год в адрес АО «ЦФР» от налоговых органов поступило 39 требований о представлении документов (информации), касающихся деятельности Участников ОРЭМ. В соответствии с НК РФ, в пятидневный срок со дня получения каждого требования АО «ЦФР» сформировало ответы на 32 требования, по 7 требованиям были получены решения о продлении сроков предоставления документов. Все полученные требования были исполнены. По данным требованиям подготовлены 5 791 копия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458</cp:revision>
  <cp:lastPrinted>2019-10-30T14:26:28Z</cp:lastPrinted>
  <dcterms:created xsi:type="dcterms:W3CDTF">2012-04-22T12:21:34Z</dcterms:created>
  <dcterms:modified xsi:type="dcterms:W3CDTF">2019-10-31T14:27:43Z</dcterms:modified>
</cp:coreProperties>
</file>